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6858000" cy="9144000" type="letter"/>
  <p:notesSz cx="9144000" cy="6858000"/>
  <p:kinsoku lang="ja-JP" invalStChars="、。，．・：；？！゛゜ヽヾゝゞ々’”）〕］｝〉》」』】°‰′″℃￠％!%),.:;?]}｡｣､･ﾞﾟ" invalEndChars="‘“（〔［｛〈《「『【￥＄$([\{｢￡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8FB5"/>
    <a:srgbClr val="88F7E9"/>
    <a:srgbClr val="FFDE37"/>
    <a:srgbClr val="33D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87" d="100"/>
          <a:sy n="87" d="100"/>
        </p:scale>
        <p:origin x="3432" y="1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1613D-DC52-BA46-855E-D4FA3ED35629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03638" y="857250"/>
            <a:ext cx="17367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DDA9E-2C9B-E04B-A8F6-98E9FAE5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24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75F11-A764-42AC-B0B4-E165E30F01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86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3CF2E-88D1-A56A-250F-792E74889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B75417-0ED7-BA40-9917-3CB17485C5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437FC7-F0CE-230A-5E32-B2D08FAFE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49FED-DCDA-6572-84B9-230DCC2C43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75F11-A764-42AC-B0B4-E165E30F01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0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1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4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0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7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4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6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2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6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6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8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24C101-EF88-B640-AE0C-40C2E690D7B4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233B0-10DA-184A-A737-DC69E8C0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2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mailto:stephanie.lopez@ecoact.org" TargetMode="Externa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9E99DB04-8C2D-E1D7-28F5-508879D3EE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84200" y="4690918"/>
            <a:ext cx="1180566" cy="62963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0DB25C-7D35-228D-2ADF-12957A5354B6}"/>
              </a:ext>
            </a:extLst>
          </p:cNvPr>
          <p:cNvSpPr/>
          <p:nvPr/>
        </p:nvSpPr>
        <p:spPr>
          <a:xfrm>
            <a:off x="206314" y="3312683"/>
            <a:ext cx="894985" cy="88913"/>
          </a:xfrm>
          <a:prstGeom prst="rect">
            <a:avLst/>
          </a:prstGeom>
          <a:solidFill>
            <a:srgbClr val="FFDE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2E879B-FF3D-504A-AB72-0FBF7D91B4DE}"/>
              </a:ext>
            </a:extLst>
          </p:cNvPr>
          <p:cNvSpPr txBox="1"/>
          <p:nvPr/>
        </p:nvSpPr>
        <p:spPr>
          <a:xfrm>
            <a:off x="90747" y="1479160"/>
            <a:ext cx="4347883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en-US" sz="1100" b="1"/>
              <a:t>What is Walk and Roll to School?</a:t>
            </a:r>
            <a:r>
              <a:rPr lang="en-US" sz="1100"/>
              <a:t> </a:t>
            </a:r>
          </a:p>
          <a:p>
            <a:pPr fontAlgn="base"/>
            <a:r>
              <a:rPr lang="en-US" sz="1100"/>
              <a:t>Walk and Roll to School Day invites students, parents, and guardians to meet at </a:t>
            </a:r>
            <a:r>
              <a:rPr lang="en-US" sz="1100" b="1"/>
              <a:t>(location)</a:t>
            </a:r>
            <a:r>
              <a:rPr lang="en-US" sz="1100"/>
              <a:t> and walk to school together. This event encourages families to explore safe, active transportation options while building healthy habits. </a:t>
            </a:r>
          </a:p>
          <a:p>
            <a:pPr fontAlgn="base"/>
            <a:endParaRPr lang="en-US" sz="1100"/>
          </a:p>
          <a:p>
            <a:pPr fontAlgn="base"/>
            <a:r>
              <a:rPr lang="en-US" sz="1100"/>
              <a:t>We will also introduce an alternative walking route and review important safety tips to help everyone stay safe when traveling through the community.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F5A5C0-95A0-F7F9-7F63-7AE6491D1303}"/>
              </a:ext>
            </a:extLst>
          </p:cNvPr>
          <p:cNvSpPr txBox="1"/>
          <p:nvPr/>
        </p:nvSpPr>
        <p:spPr>
          <a:xfrm>
            <a:off x="4286109" y="2153891"/>
            <a:ext cx="2768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baseline="30000">
              <a:highlight>
                <a:srgbClr val="FFFF00"/>
              </a:highlight>
            </a:endParaRPr>
          </a:p>
          <a:p>
            <a:endParaRPr lang="en-US" sz="12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8254CAE-08E7-ADBA-2F48-AF4E0862C5E0}"/>
              </a:ext>
            </a:extLst>
          </p:cNvPr>
          <p:cNvSpPr/>
          <p:nvPr/>
        </p:nvSpPr>
        <p:spPr>
          <a:xfrm>
            <a:off x="0" y="901651"/>
            <a:ext cx="6858000" cy="494515"/>
          </a:xfrm>
          <a:prstGeom prst="rect">
            <a:avLst/>
          </a:prstGeom>
          <a:solidFill>
            <a:srgbClr val="238F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4707C41-C280-C6B3-B414-5D688B9CAB30}"/>
              </a:ext>
            </a:extLst>
          </p:cNvPr>
          <p:cNvGrpSpPr/>
          <p:nvPr/>
        </p:nvGrpSpPr>
        <p:grpSpPr>
          <a:xfrm>
            <a:off x="4453619" y="1449628"/>
            <a:ext cx="2414793" cy="2552385"/>
            <a:chOff x="4407531" y="4912279"/>
            <a:chExt cx="2210911" cy="233688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EEF22B8-6C76-A024-43EC-9A461E9FFF98}"/>
                </a:ext>
              </a:extLst>
            </p:cNvPr>
            <p:cNvSpPr/>
            <p:nvPr/>
          </p:nvSpPr>
          <p:spPr>
            <a:xfrm>
              <a:off x="4407531" y="4912279"/>
              <a:ext cx="2210911" cy="2336885"/>
            </a:xfrm>
            <a:prstGeom prst="rect">
              <a:avLst/>
            </a:prstGeom>
            <a:solidFill>
              <a:srgbClr val="88F7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3FA54FF-33D0-5F73-8377-513C0DF98B04}"/>
                </a:ext>
              </a:extLst>
            </p:cNvPr>
            <p:cNvSpPr txBox="1"/>
            <p:nvPr/>
          </p:nvSpPr>
          <p:spPr>
            <a:xfrm>
              <a:off x="4897008" y="4953504"/>
              <a:ext cx="1187955" cy="2536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latin typeface="Andale Mono" panose="020B0509000000000004" pitchFamily="49" charset="0"/>
                </a:rPr>
                <a:t>Why Join Us?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62C7A12-930A-14D5-0DC3-25E61C317171}"/>
                </a:ext>
              </a:extLst>
            </p:cNvPr>
            <p:cNvSpPr txBox="1"/>
            <p:nvPr/>
          </p:nvSpPr>
          <p:spPr>
            <a:xfrm>
              <a:off x="4537935" y="5292843"/>
              <a:ext cx="2026063" cy="1169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Promotes safe and active transportation </a:t>
              </a:r>
            </a:p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Encourages families to walk together </a:t>
              </a:r>
            </a:p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Builds community awareness around safe routes </a:t>
              </a:r>
            </a:p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Supports healthy habits 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281F721-D6FA-756E-6DDA-A44BD69D48AA}"/>
              </a:ext>
            </a:extLst>
          </p:cNvPr>
          <p:cNvSpPr txBox="1"/>
          <p:nvPr/>
        </p:nvSpPr>
        <p:spPr>
          <a:xfrm>
            <a:off x="330947" y="151795"/>
            <a:ext cx="3369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ndale Mono"/>
              </a:rPr>
              <a:t>Walk and Roll to School </a:t>
            </a:r>
          </a:p>
          <a:p>
            <a:r>
              <a:rPr lang="en-US" b="1">
                <a:latin typeface="Andale Mono"/>
              </a:rPr>
              <a:t>- Parent Information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78BBC-9733-9B52-C759-DFF0EBB2E184}"/>
              </a:ext>
            </a:extLst>
          </p:cNvPr>
          <p:cNvSpPr txBox="1"/>
          <p:nvPr/>
        </p:nvSpPr>
        <p:spPr>
          <a:xfrm>
            <a:off x="155391" y="3221619"/>
            <a:ext cx="3113353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100" b="1">
                <a:latin typeface="Andale Mono"/>
              </a:rPr>
              <a:t>QUESTIONS?</a:t>
            </a:r>
          </a:p>
          <a:p>
            <a:pPr>
              <a:spcAft>
                <a:spcPts val="600"/>
              </a:spcAft>
            </a:pPr>
            <a:r>
              <a:rPr lang="en-US" sz="1100"/>
              <a:t>For more information, pleas contact:</a:t>
            </a:r>
          </a:p>
          <a:p>
            <a:pPr>
              <a:spcAft>
                <a:spcPts val="600"/>
              </a:spcAft>
            </a:pPr>
            <a:r>
              <a:rPr lang="en-US" sz="1100"/>
              <a:t>Name at </a:t>
            </a:r>
            <a:r>
              <a:rPr lang="en-US" sz="1100" err="1">
                <a:solidFill>
                  <a:schemeClr val="tx2"/>
                </a:solidFill>
              </a:rPr>
              <a:t>XXXXX</a:t>
            </a:r>
            <a:r>
              <a:rPr lang="en-US" sz="1100" err="1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@ecoact.org</a:t>
            </a:r>
            <a:r>
              <a:rPr lang="en-US" sz="1100">
                <a:solidFill>
                  <a:schemeClr val="tx2"/>
                </a:solidFill>
              </a:rPr>
              <a:t> </a:t>
            </a:r>
            <a:r>
              <a:rPr lang="en-US" sz="1100"/>
              <a:t>or call </a:t>
            </a:r>
            <a:r>
              <a:rPr lang="en-US" sz="1100">
                <a:solidFill>
                  <a:schemeClr val="tx2"/>
                </a:solidFill>
              </a:rPr>
              <a:t>831- XXXXXX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C0F88C-2F5D-9679-605A-87C3998689C0}"/>
              </a:ext>
            </a:extLst>
          </p:cNvPr>
          <p:cNvSpPr txBox="1"/>
          <p:nvPr/>
        </p:nvSpPr>
        <p:spPr>
          <a:xfrm>
            <a:off x="262095" y="965842"/>
            <a:ext cx="6371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(School Name)</a:t>
            </a:r>
            <a:r>
              <a:rPr lang="en-US" sz="1400">
                <a:solidFill>
                  <a:schemeClr val="bg1"/>
                </a:solidFill>
              </a:rPr>
              <a:t> invites you to join us on </a:t>
            </a:r>
            <a:r>
              <a:rPr lang="en-US" sz="1400" b="1">
                <a:solidFill>
                  <a:schemeClr val="bg1"/>
                </a:solidFill>
              </a:rPr>
              <a:t>(date)</a:t>
            </a:r>
            <a:r>
              <a:rPr lang="en-US" sz="1400">
                <a:solidFill>
                  <a:schemeClr val="bg1"/>
                </a:solidFill>
              </a:rPr>
              <a:t> for </a:t>
            </a:r>
            <a:r>
              <a:rPr lang="en-US" sz="1400" b="1">
                <a:solidFill>
                  <a:schemeClr val="bg1"/>
                </a:solidFill>
              </a:rPr>
              <a:t>Walk and Roll to School Day</a:t>
            </a:r>
            <a:r>
              <a:rPr lang="en-US" sz="1400">
                <a:solidFill>
                  <a:schemeClr val="bg1"/>
                </a:solidFill>
              </a:rPr>
              <a:t>! 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92FA0CA-664E-673D-6C41-6049488F5E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159" y="4114423"/>
            <a:ext cx="6063683" cy="365760"/>
          </a:xfrm>
          <a:prstGeom prst="rect">
            <a:avLst/>
          </a:prstGeom>
        </p:spPr>
      </p:pic>
      <p:pic>
        <p:nvPicPr>
          <p:cNvPr id="28" name="Picture 2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3FF6E24-4F16-55D0-B648-4AFBE5D2F0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8896" y="83915"/>
            <a:ext cx="2478157" cy="755951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5A3FFC9E-14BF-47A5-0C3E-EA4DB8F4A171}"/>
              </a:ext>
            </a:extLst>
          </p:cNvPr>
          <p:cNvSpPr txBox="1"/>
          <p:nvPr/>
        </p:nvSpPr>
        <p:spPr>
          <a:xfrm>
            <a:off x="4586005" y="3223055"/>
            <a:ext cx="2168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1100" b="1"/>
              <a:t>Fun for Students! (optional)</a:t>
            </a:r>
            <a:r>
              <a:rPr lang="en-US" sz="1100"/>
              <a:t> </a:t>
            </a:r>
          </a:p>
          <a:p>
            <a:pPr fontAlgn="base"/>
            <a:r>
              <a:rPr lang="en-US" sz="1100"/>
              <a:t>There will be </a:t>
            </a:r>
            <a:r>
              <a:rPr lang="en-US" sz="1100" b="1"/>
              <a:t>games, snacks, and prizes</a:t>
            </a:r>
            <a:r>
              <a:rPr lang="en-US" sz="1100"/>
              <a:t> for students who participate! </a:t>
            </a:r>
            <a:r>
              <a:rPr lang="en-US" sz="1100" b="1"/>
              <a:t>(optional)</a:t>
            </a:r>
            <a:r>
              <a:rPr lang="en-US" sz="1100"/>
              <a:t> 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01A7CC1-2CEC-227B-D82C-620EA497ABED}"/>
              </a:ext>
            </a:extLst>
          </p:cNvPr>
          <p:cNvSpPr/>
          <p:nvPr/>
        </p:nvSpPr>
        <p:spPr>
          <a:xfrm>
            <a:off x="206314" y="7916633"/>
            <a:ext cx="894985" cy="88913"/>
          </a:xfrm>
          <a:prstGeom prst="rect">
            <a:avLst/>
          </a:prstGeom>
          <a:solidFill>
            <a:srgbClr val="FFDE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5D3F03F-9772-E6E3-5C32-C189F23A8EF0}"/>
              </a:ext>
            </a:extLst>
          </p:cNvPr>
          <p:cNvSpPr txBox="1"/>
          <p:nvPr/>
        </p:nvSpPr>
        <p:spPr>
          <a:xfrm>
            <a:off x="90747" y="6083110"/>
            <a:ext cx="4347883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en-US" sz="1100" b="1"/>
              <a:t>What is Walk and Roll to School?</a:t>
            </a:r>
            <a:r>
              <a:rPr lang="en-US" sz="1100"/>
              <a:t> </a:t>
            </a:r>
          </a:p>
          <a:p>
            <a:pPr fontAlgn="base"/>
            <a:r>
              <a:rPr lang="en-US" sz="1100"/>
              <a:t>Walk and Roll to School Day invites students, parents, and guardians to meet at </a:t>
            </a:r>
            <a:r>
              <a:rPr lang="en-US" sz="1100" b="1"/>
              <a:t>(location)</a:t>
            </a:r>
            <a:r>
              <a:rPr lang="en-US" sz="1100"/>
              <a:t> and walk to school together. This event encourages families to explore safe, active transportation options while building healthy habits. </a:t>
            </a:r>
          </a:p>
          <a:p>
            <a:pPr fontAlgn="base"/>
            <a:endParaRPr lang="en-US" sz="1100"/>
          </a:p>
          <a:p>
            <a:pPr fontAlgn="base"/>
            <a:r>
              <a:rPr lang="en-US" sz="1100"/>
              <a:t>We will also introduce an alternative walking route and review important safety tips to help everyone stay safe when traveling through the community. 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1B15270-3A63-D408-40BD-EF696AC80DCF}"/>
              </a:ext>
            </a:extLst>
          </p:cNvPr>
          <p:cNvSpPr txBox="1"/>
          <p:nvPr/>
        </p:nvSpPr>
        <p:spPr>
          <a:xfrm>
            <a:off x="4286109" y="6757841"/>
            <a:ext cx="2768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baseline="30000">
              <a:highlight>
                <a:srgbClr val="FFFF00"/>
              </a:highlight>
            </a:endParaRPr>
          </a:p>
          <a:p>
            <a:endParaRPr lang="en-US" sz="120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36A9A28-63E0-A8FF-FACC-D5DA1418F29B}"/>
              </a:ext>
            </a:extLst>
          </p:cNvPr>
          <p:cNvSpPr/>
          <p:nvPr/>
        </p:nvSpPr>
        <p:spPr>
          <a:xfrm>
            <a:off x="0" y="5505601"/>
            <a:ext cx="6858000" cy="494515"/>
          </a:xfrm>
          <a:prstGeom prst="rect">
            <a:avLst/>
          </a:prstGeom>
          <a:solidFill>
            <a:srgbClr val="238F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866023E-6B90-B8A3-5527-4C19AF08C14B}"/>
              </a:ext>
            </a:extLst>
          </p:cNvPr>
          <p:cNvGrpSpPr/>
          <p:nvPr/>
        </p:nvGrpSpPr>
        <p:grpSpPr>
          <a:xfrm>
            <a:off x="4453619" y="6053578"/>
            <a:ext cx="2414793" cy="2552385"/>
            <a:chOff x="4407531" y="4912279"/>
            <a:chExt cx="2210911" cy="2336885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47EDA9A9-EF90-2E6F-0D67-044647C41988}"/>
                </a:ext>
              </a:extLst>
            </p:cNvPr>
            <p:cNvSpPr/>
            <p:nvPr/>
          </p:nvSpPr>
          <p:spPr>
            <a:xfrm>
              <a:off x="4407531" y="4912279"/>
              <a:ext cx="2210911" cy="2336885"/>
            </a:xfrm>
            <a:prstGeom prst="rect">
              <a:avLst/>
            </a:prstGeom>
            <a:solidFill>
              <a:srgbClr val="88F7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F2E958D-32C8-FB58-D8C4-30AA2109DEB4}"/>
                </a:ext>
              </a:extLst>
            </p:cNvPr>
            <p:cNvSpPr txBox="1"/>
            <p:nvPr/>
          </p:nvSpPr>
          <p:spPr>
            <a:xfrm>
              <a:off x="4897008" y="4953504"/>
              <a:ext cx="1187955" cy="2536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b="1">
                  <a:latin typeface="Andale Mono" panose="020B0509000000000004" pitchFamily="49" charset="0"/>
                </a:rPr>
                <a:t>Why Join Us?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E970521-570A-2149-708A-4BAB43E5932D}"/>
                </a:ext>
              </a:extLst>
            </p:cNvPr>
            <p:cNvSpPr txBox="1"/>
            <p:nvPr/>
          </p:nvSpPr>
          <p:spPr>
            <a:xfrm>
              <a:off x="4537935" y="5292843"/>
              <a:ext cx="2026063" cy="1169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Promotes safe and active transportation </a:t>
              </a:r>
            </a:p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Encourages families to walk together </a:t>
              </a:r>
            </a:p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Builds community awareness around safe routes </a:t>
              </a:r>
            </a:p>
            <a:p>
              <a:pPr marL="171450" indent="-171450" fontAlgn="base">
                <a:buFont typeface="Arial" panose="020B0604020202020204" pitchFamily="34" charset="0"/>
                <a:buChar char="•"/>
              </a:pPr>
              <a:r>
                <a:rPr lang="en-US" sz="1100"/>
                <a:t>Supports healthy habits 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89268EFA-B1BA-F126-ECFB-7C4D4DD4439F}"/>
              </a:ext>
            </a:extLst>
          </p:cNvPr>
          <p:cNvSpPr txBox="1"/>
          <p:nvPr/>
        </p:nvSpPr>
        <p:spPr>
          <a:xfrm>
            <a:off x="330947" y="4755745"/>
            <a:ext cx="3369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ndale Mono"/>
              </a:rPr>
              <a:t>Walk and Roll to School </a:t>
            </a:r>
          </a:p>
          <a:p>
            <a:r>
              <a:rPr lang="en-US" b="1">
                <a:latin typeface="Andale Mono"/>
              </a:rPr>
              <a:t>- Parent Information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4DB4BC5-A5E3-AA11-D147-687127A93FA3}"/>
              </a:ext>
            </a:extLst>
          </p:cNvPr>
          <p:cNvSpPr txBox="1"/>
          <p:nvPr/>
        </p:nvSpPr>
        <p:spPr>
          <a:xfrm>
            <a:off x="155391" y="7825569"/>
            <a:ext cx="3113353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100" b="1">
                <a:latin typeface="Andale Mono"/>
              </a:rPr>
              <a:t>QUESTIONS?</a:t>
            </a:r>
          </a:p>
          <a:p>
            <a:pPr>
              <a:spcAft>
                <a:spcPts val="600"/>
              </a:spcAft>
            </a:pPr>
            <a:r>
              <a:rPr lang="en-US" sz="1100"/>
              <a:t>For more information, pleas contact:</a:t>
            </a:r>
          </a:p>
          <a:p>
            <a:pPr>
              <a:spcAft>
                <a:spcPts val="600"/>
              </a:spcAft>
            </a:pPr>
            <a:r>
              <a:rPr lang="en-US" sz="1100"/>
              <a:t>Name at </a:t>
            </a:r>
            <a:r>
              <a:rPr lang="en-US" sz="1100" err="1">
                <a:solidFill>
                  <a:schemeClr val="tx2"/>
                </a:solidFill>
              </a:rPr>
              <a:t>XXXXX</a:t>
            </a:r>
            <a:r>
              <a:rPr lang="en-US" sz="1100" err="1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@ecoact.org</a:t>
            </a:r>
            <a:r>
              <a:rPr lang="en-US" sz="1100">
                <a:solidFill>
                  <a:schemeClr val="tx2"/>
                </a:solidFill>
              </a:rPr>
              <a:t> </a:t>
            </a:r>
            <a:r>
              <a:rPr lang="en-US" sz="1100"/>
              <a:t>or call </a:t>
            </a:r>
            <a:r>
              <a:rPr lang="en-US" sz="1100">
                <a:solidFill>
                  <a:schemeClr val="tx2"/>
                </a:solidFill>
              </a:rPr>
              <a:t>831- XXXXXX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D1A3CB7-75F8-9D48-2E41-8305F7F96B88}"/>
              </a:ext>
            </a:extLst>
          </p:cNvPr>
          <p:cNvSpPr txBox="1"/>
          <p:nvPr/>
        </p:nvSpPr>
        <p:spPr>
          <a:xfrm>
            <a:off x="262095" y="5569792"/>
            <a:ext cx="63714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(School Name)</a:t>
            </a:r>
            <a:r>
              <a:rPr lang="en-US" sz="1400">
                <a:solidFill>
                  <a:schemeClr val="bg1"/>
                </a:solidFill>
              </a:rPr>
              <a:t> invites you to join us on </a:t>
            </a:r>
            <a:r>
              <a:rPr lang="en-US" sz="1400" b="1">
                <a:solidFill>
                  <a:schemeClr val="bg1"/>
                </a:solidFill>
              </a:rPr>
              <a:t>(date)</a:t>
            </a:r>
            <a:r>
              <a:rPr lang="en-US" sz="1400">
                <a:solidFill>
                  <a:schemeClr val="bg1"/>
                </a:solidFill>
              </a:rPr>
              <a:t> for </a:t>
            </a:r>
            <a:r>
              <a:rPr lang="en-US" sz="1400" b="1">
                <a:solidFill>
                  <a:schemeClr val="bg1"/>
                </a:solidFill>
              </a:rPr>
              <a:t>Walk and Roll to School Day</a:t>
            </a:r>
            <a:r>
              <a:rPr lang="en-US" sz="1400">
                <a:solidFill>
                  <a:schemeClr val="bg1"/>
                </a:solidFill>
              </a:rPr>
              <a:t>! 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6449CF02-227E-B725-C1C8-BBF7429846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159" y="8718373"/>
            <a:ext cx="6063683" cy="365760"/>
          </a:xfrm>
          <a:prstGeom prst="rect">
            <a:avLst/>
          </a:prstGeom>
        </p:spPr>
      </p:pic>
      <p:pic>
        <p:nvPicPr>
          <p:cNvPr id="63" name="Picture 6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7E3F39-32F4-E541-1729-B782C48F66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8896" y="4687865"/>
            <a:ext cx="2478157" cy="755951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2A67CD69-F24A-E012-D2E3-99CB3E7F9B22}"/>
              </a:ext>
            </a:extLst>
          </p:cNvPr>
          <p:cNvSpPr txBox="1"/>
          <p:nvPr/>
        </p:nvSpPr>
        <p:spPr>
          <a:xfrm>
            <a:off x="4586005" y="7827005"/>
            <a:ext cx="2168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1100" b="1"/>
              <a:t>Fun for Students! (optional)</a:t>
            </a:r>
            <a:r>
              <a:rPr lang="en-US" sz="1100"/>
              <a:t> </a:t>
            </a:r>
          </a:p>
          <a:p>
            <a:pPr fontAlgn="base"/>
            <a:r>
              <a:rPr lang="en-US" sz="1100"/>
              <a:t>There will be </a:t>
            </a:r>
            <a:r>
              <a:rPr lang="en-US" sz="1100" b="1"/>
              <a:t>games, snacks, and prizes</a:t>
            </a:r>
            <a:r>
              <a:rPr lang="en-US" sz="1100"/>
              <a:t> for students who participate! </a:t>
            </a:r>
            <a:r>
              <a:rPr lang="en-US" sz="1100" b="1"/>
              <a:t>(optional)</a:t>
            </a:r>
            <a:r>
              <a:rPr lang="en-US" sz="11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1273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EA39B-9481-02F8-4C30-62E5A4B0C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6F487C7-A3CD-C05A-F398-9C7B2C82DD0F}"/>
              </a:ext>
            </a:extLst>
          </p:cNvPr>
          <p:cNvSpPr/>
          <p:nvPr/>
        </p:nvSpPr>
        <p:spPr>
          <a:xfrm>
            <a:off x="206314" y="3535108"/>
            <a:ext cx="894985" cy="88913"/>
          </a:xfrm>
          <a:prstGeom prst="rect">
            <a:avLst/>
          </a:prstGeom>
          <a:solidFill>
            <a:srgbClr val="FFDE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A5585-620B-BFA2-9142-8F7CD90C4D9E}"/>
              </a:ext>
            </a:extLst>
          </p:cNvPr>
          <p:cNvSpPr txBox="1"/>
          <p:nvPr/>
        </p:nvSpPr>
        <p:spPr>
          <a:xfrm>
            <a:off x="90748" y="1788340"/>
            <a:ext cx="393727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en-US" sz="1000" b="1"/>
              <a:t>¿</a:t>
            </a:r>
            <a:r>
              <a:rPr lang="en-US" sz="1000" b="1" err="1"/>
              <a:t>Qué</a:t>
            </a:r>
            <a:r>
              <a:rPr lang="en-US" sz="1000" b="1"/>
              <a:t> es </a:t>
            </a:r>
            <a:r>
              <a:rPr lang="en-US" sz="1000" b="1" err="1"/>
              <a:t>el</a:t>
            </a:r>
            <a:r>
              <a:rPr lang="en-US" sz="1000" b="1"/>
              <a:t> Día de </a:t>
            </a:r>
            <a:r>
              <a:rPr lang="en-US" sz="1000" b="1" err="1"/>
              <a:t>Caminar</a:t>
            </a:r>
            <a:r>
              <a:rPr lang="en-US" sz="1000" b="1"/>
              <a:t> y Rodar a la Escuela?</a:t>
            </a:r>
            <a:r>
              <a:rPr lang="en-US" sz="1000"/>
              <a:t> </a:t>
            </a:r>
          </a:p>
          <a:p>
            <a:r>
              <a:rPr lang="en-US" sz="1000" err="1"/>
              <a:t>Caminar</a:t>
            </a:r>
            <a:r>
              <a:rPr lang="en-US" sz="1000"/>
              <a:t> y Rodar a la Escuela </a:t>
            </a:r>
            <a:r>
              <a:rPr lang="en-US" sz="1000" err="1"/>
              <a:t>invita</a:t>
            </a:r>
            <a:r>
              <a:rPr lang="en-US" sz="1000"/>
              <a:t> a </a:t>
            </a:r>
            <a:r>
              <a:rPr lang="en-US" sz="1000" err="1"/>
              <a:t>los</a:t>
            </a:r>
            <a:r>
              <a:rPr lang="en-US" sz="1000"/>
              <a:t> </a:t>
            </a:r>
            <a:r>
              <a:rPr lang="en-US" sz="1000" err="1"/>
              <a:t>estudiantes</a:t>
            </a:r>
            <a:r>
              <a:rPr lang="en-US" sz="1000"/>
              <a:t>, padres y guardians a </a:t>
            </a:r>
            <a:r>
              <a:rPr lang="en-US" sz="1000" err="1"/>
              <a:t>unirse</a:t>
            </a:r>
            <a:r>
              <a:rPr lang="en-US" sz="1000"/>
              <a:t> </a:t>
            </a:r>
            <a:r>
              <a:rPr lang="en-US" sz="1000" err="1"/>
              <a:t>en</a:t>
            </a:r>
            <a:r>
              <a:rPr lang="en-US" sz="1000"/>
              <a:t> </a:t>
            </a:r>
            <a:r>
              <a:rPr lang="en-US" sz="1000" b="1"/>
              <a:t>(</a:t>
            </a:r>
            <a:r>
              <a:rPr lang="en-US" sz="1000" b="1" err="1"/>
              <a:t>ubucación</a:t>
            </a:r>
            <a:r>
              <a:rPr lang="en-US" sz="1000" b="1"/>
              <a:t>) </a:t>
            </a:r>
            <a:r>
              <a:rPr lang="en-US" sz="1000"/>
              <a:t>para </a:t>
            </a:r>
            <a:r>
              <a:rPr lang="en-US" sz="1000" err="1"/>
              <a:t>caminar</a:t>
            </a:r>
            <a:r>
              <a:rPr lang="en-US" sz="1000"/>
              <a:t> </a:t>
            </a:r>
            <a:r>
              <a:rPr lang="en-US" sz="1000" err="1"/>
              <a:t>juntos</a:t>
            </a:r>
            <a:r>
              <a:rPr lang="en-US" sz="1000"/>
              <a:t> a la </a:t>
            </a:r>
            <a:r>
              <a:rPr lang="en-US" sz="1000" err="1"/>
              <a:t>escuela</a:t>
            </a:r>
            <a:r>
              <a:rPr lang="en-US" sz="1000"/>
              <a:t>. Este </a:t>
            </a:r>
            <a:r>
              <a:rPr lang="en-US" sz="1000" err="1"/>
              <a:t>evento</a:t>
            </a:r>
            <a:r>
              <a:rPr lang="en-US" sz="1000"/>
              <a:t> </a:t>
            </a:r>
            <a:r>
              <a:rPr lang="en-US" sz="1000" err="1"/>
              <a:t>tiene</a:t>
            </a:r>
            <a:r>
              <a:rPr lang="en-US" sz="1000"/>
              <a:t> </a:t>
            </a:r>
            <a:r>
              <a:rPr lang="en-US" sz="1000" err="1"/>
              <a:t>como</a:t>
            </a:r>
            <a:r>
              <a:rPr lang="en-US" sz="1000"/>
              <a:t> </a:t>
            </a:r>
            <a:r>
              <a:rPr lang="en-US" sz="1000" err="1"/>
              <a:t>objetivo</a:t>
            </a:r>
            <a:r>
              <a:rPr lang="en-US" sz="1000"/>
              <a:t> </a:t>
            </a:r>
            <a:r>
              <a:rPr lang="en-US" sz="1000" err="1"/>
              <a:t>promover</a:t>
            </a:r>
            <a:r>
              <a:rPr lang="en-US" sz="1000"/>
              <a:t> </a:t>
            </a:r>
            <a:r>
              <a:rPr lang="en-US" sz="1000" err="1"/>
              <a:t>que</a:t>
            </a:r>
            <a:r>
              <a:rPr lang="en-US" sz="1000"/>
              <a:t> las </a:t>
            </a:r>
            <a:r>
              <a:rPr lang="en-US" sz="1000" err="1"/>
              <a:t>familias</a:t>
            </a:r>
            <a:r>
              <a:rPr lang="en-US" sz="1000"/>
              <a:t> se </a:t>
            </a:r>
            <a:r>
              <a:rPr lang="en-US" sz="1000" err="1"/>
              <a:t>mantengan</a:t>
            </a:r>
            <a:r>
              <a:rPr lang="en-US" sz="1000"/>
              <a:t> </a:t>
            </a:r>
            <a:r>
              <a:rPr lang="en-US" sz="1000" err="1"/>
              <a:t>seguras</a:t>
            </a:r>
            <a:r>
              <a:rPr lang="en-US" sz="1000"/>
              <a:t> </a:t>
            </a:r>
            <a:r>
              <a:rPr lang="en-US" sz="1000" err="1"/>
              <a:t>mientras</a:t>
            </a:r>
            <a:r>
              <a:rPr lang="en-US" sz="1000"/>
              <a:t> </a:t>
            </a:r>
            <a:r>
              <a:rPr lang="en-US" sz="1000" err="1"/>
              <a:t>crean</a:t>
            </a:r>
            <a:r>
              <a:rPr lang="en-US" sz="1000"/>
              <a:t> </a:t>
            </a:r>
            <a:r>
              <a:rPr lang="en-US" sz="1000" err="1"/>
              <a:t>nuevos</a:t>
            </a:r>
            <a:r>
              <a:rPr lang="en-US" sz="1000"/>
              <a:t> </a:t>
            </a:r>
            <a:r>
              <a:rPr lang="en-US" sz="1000" err="1"/>
              <a:t>hábitos</a:t>
            </a:r>
            <a:r>
              <a:rPr lang="en-US" sz="1000"/>
              <a:t> </a:t>
            </a:r>
            <a:r>
              <a:rPr lang="en-US" sz="1000" err="1"/>
              <a:t>mediante</a:t>
            </a:r>
            <a:r>
              <a:rPr lang="en-US" sz="1000"/>
              <a:t> </a:t>
            </a:r>
            <a:r>
              <a:rPr lang="en-US" sz="1000" err="1"/>
              <a:t>el</a:t>
            </a:r>
            <a:r>
              <a:rPr lang="en-US" sz="1000"/>
              <a:t> </a:t>
            </a:r>
            <a:r>
              <a:rPr lang="en-US" sz="1000" err="1"/>
              <a:t>uso</a:t>
            </a:r>
            <a:r>
              <a:rPr lang="en-US" sz="1000"/>
              <a:t> de </a:t>
            </a:r>
            <a:r>
              <a:rPr lang="en-US" sz="1000" err="1"/>
              <a:t>transporte</a:t>
            </a:r>
            <a:r>
              <a:rPr lang="en-US" sz="1000"/>
              <a:t> </a:t>
            </a:r>
            <a:r>
              <a:rPr lang="en-US" sz="1000" err="1"/>
              <a:t>activo</a:t>
            </a:r>
            <a:r>
              <a:rPr lang="en-US" sz="1000"/>
              <a:t>.</a:t>
            </a:r>
          </a:p>
          <a:p>
            <a:endParaRPr lang="en-US" sz="1000"/>
          </a:p>
          <a:p>
            <a:r>
              <a:rPr lang="en-US" sz="1000"/>
              <a:t>Vamos a </a:t>
            </a:r>
            <a:r>
              <a:rPr lang="en-US" sz="1000" err="1"/>
              <a:t>introducir</a:t>
            </a:r>
            <a:r>
              <a:rPr lang="en-US" sz="1000"/>
              <a:t> </a:t>
            </a:r>
            <a:r>
              <a:rPr lang="en-US" sz="1000" err="1"/>
              <a:t>nuevos</a:t>
            </a:r>
            <a:r>
              <a:rPr lang="en-US" sz="1000"/>
              <a:t> </a:t>
            </a:r>
            <a:r>
              <a:rPr lang="en-US" sz="1000" err="1"/>
              <a:t>recorridos</a:t>
            </a:r>
            <a:r>
              <a:rPr lang="en-US" sz="1000"/>
              <a:t> alternativos para </a:t>
            </a:r>
            <a:r>
              <a:rPr lang="en-US" sz="1000" err="1"/>
              <a:t>caminar</a:t>
            </a:r>
            <a:r>
              <a:rPr lang="en-US" sz="1000"/>
              <a:t> y </a:t>
            </a:r>
            <a:r>
              <a:rPr lang="en-US" sz="1000" err="1"/>
              <a:t>repasar</a:t>
            </a:r>
            <a:r>
              <a:rPr lang="en-US" sz="1000"/>
              <a:t> </a:t>
            </a:r>
            <a:r>
              <a:rPr lang="en-US" sz="1000" err="1"/>
              <a:t>consejos</a:t>
            </a:r>
            <a:r>
              <a:rPr lang="en-US" sz="1000"/>
              <a:t> </a:t>
            </a:r>
            <a:r>
              <a:rPr lang="en-US" sz="1000" err="1"/>
              <a:t>importantes</a:t>
            </a:r>
            <a:r>
              <a:rPr lang="en-US" sz="1000"/>
              <a:t> </a:t>
            </a:r>
            <a:r>
              <a:rPr lang="en-US" sz="1000" err="1"/>
              <a:t>que</a:t>
            </a:r>
            <a:r>
              <a:rPr lang="en-US" sz="1000"/>
              <a:t> </a:t>
            </a:r>
            <a:r>
              <a:rPr lang="en-US" sz="1000" err="1"/>
              <a:t>ayudarán</a:t>
            </a:r>
            <a:r>
              <a:rPr lang="en-US" sz="1000"/>
              <a:t> a </a:t>
            </a:r>
            <a:r>
              <a:rPr lang="en-US" sz="1000" err="1"/>
              <a:t>mantenerse</a:t>
            </a:r>
            <a:r>
              <a:rPr lang="en-US" sz="1000"/>
              <a:t> </a:t>
            </a:r>
            <a:r>
              <a:rPr lang="en-US" sz="1000" err="1"/>
              <a:t>seguros</a:t>
            </a:r>
            <a:r>
              <a:rPr lang="en-US" sz="1000"/>
              <a:t> </a:t>
            </a:r>
            <a:r>
              <a:rPr lang="en-US" sz="1000" err="1"/>
              <a:t>cuando</a:t>
            </a:r>
            <a:r>
              <a:rPr lang="en-US" sz="1000"/>
              <a:t> </a:t>
            </a:r>
            <a:r>
              <a:rPr lang="en-US" sz="1000" err="1"/>
              <a:t>caminemos</a:t>
            </a:r>
            <a:r>
              <a:rPr lang="en-US" sz="1000"/>
              <a:t> </a:t>
            </a:r>
            <a:r>
              <a:rPr lang="en-US" sz="1000" err="1"/>
              <a:t>por</a:t>
            </a:r>
            <a:r>
              <a:rPr lang="en-US" sz="1000"/>
              <a:t> la comunidad.</a:t>
            </a:r>
          </a:p>
          <a:p>
            <a:pPr fontAlgn="base"/>
            <a:endParaRPr lang="en-US" sz="1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E62D42-B219-8A36-DDC6-76086BE23B9F}"/>
              </a:ext>
            </a:extLst>
          </p:cNvPr>
          <p:cNvSpPr txBox="1"/>
          <p:nvPr/>
        </p:nvSpPr>
        <p:spPr>
          <a:xfrm>
            <a:off x="4286109" y="2153891"/>
            <a:ext cx="2768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baseline="30000">
              <a:highlight>
                <a:srgbClr val="FFFF00"/>
              </a:highlight>
            </a:endParaRPr>
          </a:p>
          <a:p>
            <a:endParaRPr lang="en-US" sz="12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E008A56-32FC-8BE3-AF33-D7F14E11026B}"/>
              </a:ext>
            </a:extLst>
          </p:cNvPr>
          <p:cNvSpPr/>
          <p:nvPr/>
        </p:nvSpPr>
        <p:spPr>
          <a:xfrm>
            <a:off x="-1" y="901651"/>
            <a:ext cx="6857999" cy="816473"/>
          </a:xfrm>
          <a:prstGeom prst="rect">
            <a:avLst/>
          </a:prstGeom>
          <a:solidFill>
            <a:srgbClr val="238F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C0E2D8D-C147-CA29-F1B3-6B1F6D2218F9}"/>
              </a:ext>
            </a:extLst>
          </p:cNvPr>
          <p:cNvGrpSpPr/>
          <p:nvPr/>
        </p:nvGrpSpPr>
        <p:grpSpPr>
          <a:xfrm>
            <a:off x="4038481" y="1571406"/>
            <a:ext cx="2819517" cy="2378783"/>
            <a:chOff x="4036978" y="4912279"/>
            <a:chExt cx="2581464" cy="217794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E031CE0-486B-4D43-4A04-42D785C28B1F}"/>
                </a:ext>
              </a:extLst>
            </p:cNvPr>
            <p:cNvSpPr/>
            <p:nvPr/>
          </p:nvSpPr>
          <p:spPr>
            <a:xfrm>
              <a:off x="4036978" y="4912279"/>
              <a:ext cx="2581464" cy="2177940"/>
            </a:xfrm>
            <a:prstGeom prst="rect">
              <a:avLst/>
            </a:prstGeom>
            <a:solidFill>
              <a:srgbClr val="88F7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58E8D1F-3F68-C508-011D-AA2AE42B1481}"/>
                </a:ext>
              </a:extLst>
            </p:cNvPr>
            <p:cNvSpPr txBox="1"/>
            <p:nvPr/>
          </p:nvSpPr>
          <p:spPr>
            <a:xfrm>
              <a:off x="4332524" y="5020822"/>
              <a:ext cx="1990371" cy="2536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/>
              <a:r>
                <a:rPr lang="en-US" sz="1200" b="1"/>
                <a:t>¿Por </a:t>
              </a:r>
              <a:r>
                <a:rPr lang="en-US" sz="1200" b="1" err="1"/>
                <a:t>qué</a:t>
              </a:r>
              <a:r>
                <a:rPr lang="en-US" sz="1200" b="1"/>
                <a:t> </a:t>
              </a:r>
              <a:r>
                <a:rPr lang="en-US" sz="1200" b="1" err="1"/>
                <a:t>unirse</a:t>
              </a:r>
              <a:r>
                <a:rPr lang="en-US" sz="1200" b="1"/>
                <a:t> a </a:t>
              </a:r>
              <a:r>
                <a:rPr lang="en-US" sz="1200" b="1" err="1"/>
                <a:t>nosotros</a:t>
              </a:r>
              <a:r>
                <a:rPr lang="en-US" sz="1200" b="1"/>
                <a:t>?</a:t>
              </a:r>
              <a:r>
                <a:rPr lang="en-US" sz="1200"/>
                <a:t> 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1E952A0-3BDE-A1FA-8E37-9B7E5A0CB7D3}"/>
                </a:ext>
              </a:extLst>
            </p:cNvPr>
            <p:cNvSpPr txBox="1"/>
            <p:nvPr/>
          </p:nvSpPr>
          <p:spPr>
            <a:xfrm>
              <a:off x="4131259" y="5368893"/>
              <a:ext cx="2383323" cy="7890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err="1"/>
                <a:t>Promueve</a:t>
              </a:r>
              <a:r>
                <a:rPr lang="en-US" sz="1000"/>
                <a:t> </a:t>
              </a:r>
              <a:r>
                <a:rPr lang="en-US" sz="1000" err="1"/>
                <a:t>el</a:t>
              </a:r>
              <a:r>
                <a:rPr lang="en-US" sz="1000"/>
                <a:t> </a:t>
              </a:r>
              <a:r>
                <a:rPr lang="en-US" sz="1000" err="1"/>
                <a:t>transporte</a:t>
              </a:r>
              <a:r>
                <a:rPr lang="en-US" sz="1000"/>
                <a:t> </a:t>
              </a:r>
              <a:r>
                <a:rPr lang="en-US" sz="1000" err="1"/>
                <a:t>seguro</a:t>
              </a:r>
              <a:r>
                <a:rPr lang="en-US" sz="1000"/>
                <a:t> y </a:t>
              </a:r>
              <a:r>
                <a:rPr lang="en-US" sz="1000" err="1"/>
                <a:t>activo</a:t>
              </a:r>
              <a:endParaRPr lang="en-US" sz="100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/>
                <a:t>Anima a las </a:t>
              </a:r>
              <a:r>
                <a:rPr lang="en-US" sz="1000" err="1"/>
                <a:t>familias</a:t>
              </a:r>
              <a:r>
                <a:rPr lang="en-US" sz="1000"/>
                <a:t> a </a:t>
              </a:r>
              <a:r>
                <a:rPr lang="en-US" sz="1000" err="1"/>
                <a:t>caminar</a:t>
              </a:r>
              <a:r>
                <a:rPr lang="en-US" sz="1000"/>
                <a:t> </a:t>
              </a:r>
              <a:r>
                <a:rPr lang="en-US" sz="1000" err="1"/>
                <a:t>juntos</a:t>
              </a:r>
              <a:endParaRPr lang="en-US" sz="100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/>
                <a:t>Crea </a:t>
              </a:r>
              <a:r>
                <a:rPr lang="en-US" sz="1000" err="1"/>
                <a:t>conciencia</a:t>
              </a:r>
              <a:r>
                <a:rPr lang="en-US" sz="1000"/>
                <a:t> </a:t>
              </a:r>
              <a:r>
                <a:rPr lang="en-US" sz="1000" err="1"/>
                <a:t>en</a:t>
              </a:r>
              <a:r>
                <a:rPr lang="en-US" sz="1000"/>
                <a:t> la comunidad </a:t>
              </a:r>
              <a:r>
                <a:rPr lang="en-US" sz="1000" err="1"/>
                <a:t>sobre</a:t>
              </a:r>
              <a:r>
                <a:rPr lang="en-US" sz="1000"/>
                <a:t> caminos </a:t>
              </a:r>
              <a:r>
                <a:rPr lang="en-US" sz="1000" err="1"/>
                <a:t>seguros</a:t>
              </a:r>
              <a:endParaRPr lang="en-US" sz="100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err="1"/>
                <a:t>Apoyo</a:t>
              </a:r>
              <a:r>
                <a:rPr lang="en-US" sz="1000"/>
                <a:t> </a:t>
              </a:r>
              <a:r>
                <a:rPr lang="en-US" sz="1000" err="1"/>
                <a:t>hábitos</a:t>
              </a:r>
              <a:r>
                <a:rPr lang="en-US" sz="1000"/>
                <a:t> </a:t>
              </a:r>
              <a:r>
                <a:rPr lang="en-US" sz="1000" err="1"/>
                <a:t>saludables</a:t>
              </a:r>
              <a:endParaRPr lang="en-US" sz="100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0125186-39FD-0DB0-69D0-4C201EFB5F7B}"/>
              </a:ext>
            </a:extLst>
          </p:cNvPr>
          <p:cNvSpPr txBox="1"/>
          <p:nvPr/>
        </p:nvSpPr>
        <p:spPr>
          <a:xfrm>
            <a:off x="330947" y="151795"/>
            <a:ext cx="3717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/>
              <a:t>Día de </a:t>
            </a:r>
            <a:r>
              <a:rPr lang="en-US" err="1"/>
              <a:t>Caminar</a:t>
            </a:r>
            <a:r>
              <a:rPr lang="en-US"/>
              <a:t> y Rodar a la Escuela– </a:t>
            </a:r>
            <a:r>
              <a:rPr lang="en-US" err="1"/>
              <a:t>Información</a:t>
            </a:r>
            <a:r>
              <a:rPr lang="en-US"/>
              <a:t> para Padres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D75C09-42CA-553E-305A-13D8FBD6B082}"/>
              </a:ext>
            </a:extLst>
          </p:cNvPr>
          <p:cNvSpPr txBox="1"/>
          <p:nvPr/>
        </p:nvSpPr>
        <p:spPr>
          <a:xfrm>
            <a:off x="155391" y="3444043"/>
            <a:ext cx="321594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sz="1100" b="1"/>
              <a:t>¿</a:t>
            </a:r>
            <a:r>
              <a:rPr lang="en-US" sz="1100" b="1" err="1"/>
              <a:t>Preguntas</a:t>
            </a:r>
            <a:r>
              <a:rPr lang="en-US" sz="1100" b="1"/>
              <a:t>?</a:t>
            </a:r>
            <a:r>
              <a:rPr lang="en-US" sz="1100"/>
              <a:t> </a:t>
            </a:r>
          </a:p>
          <a:p>
            <a:r>
              <a:rPr lang="en-US" sz="1100"/>
              <a:t>Para </a:t>
            </a:r>
            <a:r>
              <a:rPr lang="en-US" sz="1100" err="1"/>
              <a:t>más</a:t>
            </a:r>
            <a:r>
              <a:rPr lang="en-US" sz="1100"/>
              <a:t> </a:t>
            </a:r>
            <a:r>
              <a:rPr lang="en-US" sz="1100" err="1"/>
              <a:t>información</a:t>
            </a:r>
            <a:r>
              <a:rPr lang="en-US" sz="1100"/>
              <a:t>, </a:t>
            </a:r>
            <a:r>
              <a:rPr lang="en-US" sz="1100" err="1"/>
              <a:t>comuníquese</a:t>
            </a:r>
            <a:r>
              <a:rPr lang="en-US" sz="1100"/>
              <a:t> con:</a:t>
            </a:r>
          </a:p>
          <a:p>
            <a:r>
              <a:rPr lang="en-US" sz="1100"/>
              <a:t>(Nombre, </a:t>
            </a:r>
            <a:r>
              <a:rPr lang="en-US" sz="1100" err="1"/>
              <a:t>correo</a:t>
            </a:r>
            <a:r>
              <a:rPr lang="en-US" sz="1100"/>
              <a:t> </a:t>
            </a:r>
            <a:r>
              <a:rPr lang="en-US" sz="1100" err="1"/>
              <a:t>electrónico</a:t>
            </a:r>
            <a:r>
              <a:rPr lang="en-US" sz="1100"/>
              <a:t>, </a:t>
            </a:r>
            <a:r>
              <a:rPr lang="en-US" sz="1100" err="1"/>
              <a:t>número</a:t>
            </a:r>
            <a:r>
              <a:rPr lang="en-US" sz="1100"/>
              <a:t> de </a:t>
            </a:r>
            <a:r>
              <a:rPr lang="en-US" sz="1100" err="1"/>
              <a:t>teléfono</a:t>
            </a:r>
            <a:r>
              <a:rPr lang="en-US" sz="1100"/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60024D-0C51-EDD1-0B66-A4C4509E586F}"/>
              </a:ext>
            </a:extLst>
          </p:cNvPr>
          <p:cNvSpPr txBox="1"/>
          <p:nvPr/>
        </p:nvSpPr>
        <p:spPr>
          <a:xfrm>
            <a:off x="111212" y="1029404"/>
            <a:ext cx="6633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(Nombre de la </a:t>
            </a:r>
            <a:r>
              <a:rPr lang="en-US" sz="1600" b="1" err="1">
                <a:solidFill>
                  <a:schemeClr val="bg1"/>
                </a:solidFill>
              </a:rPr>
              <a:t>escuela</a:t>
            </a:r>
            <a:r>
              <a:rPr lang="en-US" sz="1600" b="1">
                <a:solidFill>
                  <a:schemeClr val="bg1"/>
                </a:solidFill>
              </a:rPr>
              <a:t>) </a:t>
            </a:r>
            <a:r>
              <a:rPr lang="en-US" sz="1600" b="1" err="1">
                <a:solidFill>
                  <a:schemeClr val="bg1"/>
                </a:solidFill>
              </a:rPr>
              <a:t>los</a:t>
            </a:r>
            <a:r>
              <a:rPr lang="en-US" sz="1600" b="1">
                <a:solidFill>
                  <a:schemeClr val="bg1"/>
                </a:solidFill>
              </a:rPr>
              <a:t> </a:t>
            </a:r>
            <a:r>
              <a:rPr lang="en-US" sz="1600" b="1" err="1">
                <a:solidFill>
                  <a:schemeClr val="bg1"/>
                </a:solidFill>
              </a:rPr>
              <a:t>invita</a:t>
            </a:r>
            <a:r>
              <a:rPr lang="en-US" sz="1600" b="1">
                <a:solidFill>
                  <a:schemeClr val="bg1"/>
                </a:solidFill>
              </a:rPr>
              <a:t> a </a:t>
            </a:r>
            <a:r>
              <a:rPr lang="en-US" sz="1600" b="1" err="1">
                <a:solidFill>
                  <a:schemeClr val="bg1"/>
                </a:solidFill>
              </a:rPr>
              <a:t>reunirse</a:t>
            </a:r>
            <a:r>
              <a:rPr lang="en-US" sz="1600" b="1">
                <a:solidFill>
                  <a:schemeClr val="bg1"/>
                </a:solidFill>
              </a:rPr>
              <a:t> </a:t>
            </a:r>
            <a:r>
              <a:rPr lang="en-US" sz="1600" b="1" err="1">
                <a:solidFill>
                  <a:schemeClr val="bg1"/>
                </a:solidFill>
              </a:rPr>
              <a:t>el</a:t>
            </a:r>
            <a:r>
              <a:rPr lang="en-US" sz="1600" b="1">
                <a:solidFill>
                  <a:schemeClr val="bg1"/>
                </a:solidFill>
              </a:rPr>
              <a:t> (</a:t>
            </a:r>
            <a:r>
              <a:rPr lang="en-US" sz="1600" b="1" err="1">
                <a:solidFill>
                  <a:schemeClr val="bg1"/>
                </a:solidFill>
              </a:rPr>
              <a:t>fecha</a:t>
            </a:r>
            <a:r>
              <a:rPr lang="en-US" sz="1600" b="1">
                <a:solidFill>
                  <a:schemeClr val="bg1"/>
                </a:solidFill>
              </a:rPr>
              <a:t>) para </a:t>
            </a:r>
            <a:r>
              <a:rPr lang="en-US" sz="1600" b="1" err="1">
                <a:solidFill>
                  <a:schemeClr val="bg1"/>
                </a:solidFill>
              </a:rPr>
              <a:t>el</a:t>
            </a:r>
            <a:r>
              <a:rPr lang="en-US" sz="1600" b="1">
                <a:solidFill>
                  <a:schemeClr val="bg1"/>
                </a:solidFill>
              </a:rPr>
              <a:t> Día de </a:t>
            </a:r>
            <a:r>
              <a:rPr lang="en-US" sz="1600" b="1" err="1">
                <a:solidFill>
                  <a:schemeClr val="bg1"/>
                </a:solidFill>
              </a:rPr>
              <a:t>Caminar</a:t>
            </a:r>
            <a:r>
              <a:rPr lang="en-US" sz="1600" b="1">
                <a:solidFill>
                  <a:schemeClr val="bg1"/>
                </a:solidFill>
              </a:rPr>
              <a:t> y Rodar a la Escuela.</a:t>
            </a:r>
            <a:endParaRPr lang="en-US" sz="1600">
              <a:solidFill>
                <a:schemeClr val="bg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4902339-BB49-8F35-4456-4BBC30633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59" y="4114423"/>
            <a:ext cx="6063683" cy="365760"/>
          </a:xfrm>
          <a:prstGeom prst="rect">
            <a:avLst/>
          </a:prstGeom>
        </p:spPr>
      </p:pic>
      <p:pic>
        <p:nvPicPr>
          <p:cNvPr id="28" name="Picture 2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9EDCDD2-7689-B4B3-2703-1960DFC48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896" y="83915"/>
            <a:ext cx="2478157" cy="7559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0CFB8B-D889-2C29-DA3B-BEF8CED26E91}"/>
              </a:ext>
            </a:extLst>
          </p:cNvPr>
          <p:cNvSpPr txBox="1"/>
          <p:nvPr/>
        </p:nvSpPr>
        <p:spPr>
          <a:xfrm>
            <a:off x="4251258" y="2901412"/>
            <a:ext cx="2493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/>
              <a:t>¡</a:t>
            </a:r>
            <a:r>
              <a:rPr lang="en-US" sz="1000" b="1" err="1"/>
              <a:t>Diversión</a:t>
            </a:r>
            <a:r>
              <a:rPr lang="en-US" sz="1000" b="1"/>
              <a:t> para </a:t>
            </a:r>
            <a:r>
              <a:rPr lang="en-US" sz="1000" b="1" err="1"/>
              <a:t>los</a:t>
            </a:r>
            <a:r>
              <a:rPr lang="en-US" sz="1000" b="1"/>
              <a:t> </a:t>
            </a:r>
            <a:r>
              <a:rPr lang="en-US" sz="1000" b="1" err="1"/>
              <a:t>estudiantes</a:t>
            </a:r>
            <a:r>
              <a:rPr lang="en-US" sz="1000" b="1"/>
              <a:t>! (</a:t>
            </a:r>
            <a:r>
              <a:rPr lang="en-US" sz="1000" b="1" err="1"/>
              <a:t>opcional</a:t>
            </a:r>
            <a:r>
              <a:rPr lang="en-US" sz="1000" b="1"/>
              <a:t>)</a:t>
            </a:r>
            <a:endParaRPr lang="en-US" sz="1000"/>
          </a:p>
          <a:p>
            <a:r>
              <a:rPr lang="en-US" sz="1000" err="1"/>
              <a:t>Habrá</a:t>
            </a:r>
            <a:r>
              <a:rPr lang="en-US" sz="1000"/>
              <a:t> </a:t>
            </a:r>
            <a:r>
              <a:rPr lang="en-US" sz="1000" err="1"/>
              <a:t>juegos</a:t>
            </a:r>
            <a:r>
              <a:rPr lang="en-US" sz="1000"/>
              <a:t>, bocadillos y </a:t>
            </a:r>
            <a:r>
              <a:rPr lang="en-US" sz="1000" err="1"/>
              <a:t>premios</a:t>
            </a:r>
            <a:r>
              <a:rPr lang="en-US" sz="1000"/>
              <a:t> para </a:t>
            </a:r>
            <a:r>
              <a:rPr lang="en-US" sz="1000" err="1"/>
              <a:t>los</a:t>
            </a:r>
            <a:r>
              <a:rPr lang="en-US" sz="1000"/>
              <a:t> </a:t>
            </a:r>
            <a:r>
              <a:rPr lang="en-US" sz="1000" err="1"/>
              <a:t>estudiantes</a:t>
            </a:r>
            <a:r>
              <a:rPr lang="en-US" sz="1000"/>
              <a:t> </a:t>
            </a:r>
            <a:r>
              <a:rPr lang="en-US" sz="1000" err="1"/>
              <a:t>que</a:t>
            </a:r>
            <a:r>
              <a:rPr lang="en-US" sz="1000"/>
              <a:t> </a:t>
            </a:r>
            <a:r>
              <a:rPr lang="en-US" sz="1000" err="1"/>
              <a:t>participen</a:t>
            </a:r>
            <a:r>
              <a:rPr lang="en-US" sz="1000"/>
              <a:t>. (</a:t>
            </a:r>
            <a:r>
              <a:rPr lang="en-US" sz="1000" err="1"/>
              <a:t>opcional</a:t>
            </a:r>
            <a:r>
              <a:rPr lang="en-US" sz="1000"/>
              <a:t>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D049AC-FE0E-743A-3D20-9A5644CF420B}"/>
              </a:ext>
            </a:extLst>
          </p:cNvPr>
          <p:cNvSpPr/>
          <p:nvPr/>
        </p:nvSpPr>
        <p:spPr>
          <a:xfrm>
            <a:off x="206314" y="8115011"/>
            <a:ext cx="894985" cy="88913"/>
          </a:xfrm>
          <a:prstGeom prst="rect">
            <a:avLst/>
          </a:prstGeom>
          <a:solidFill>
            <a:srgbClr val="FFDE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C8068D-B80E-F9DE-A105-5E264468807D}"/>
              </a:ext>
            </a:extLst>
          </p:cNvPr>
          <p:cNvSpPr txBox="1"/>
          <p:nvPr/>
        </p:nvSpPr>
        <p:spPr>
          <a:xfrm>
            <a:off x="90748" y="6368243"/>
            <a:ext cx="393727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en-US" sz="1000" b="1"/>
              <a:t>¿</a:t>
            </a:r>
            <a:r>
              <a:rPr lang="en-US" sz="1000" b="1" err="1"/>
              <a:t>Qué</a:t>
            </a:r>
            <a:r>
              <a:rPr lang="en-US" sz="1000" b="1"/>
              <a:t> es </a:t>
            </a:r>
            <a:r>
              <a:rPr lang="en-US" sz="1000" b="1" err="1"/>
              <a:t>el</a:t>
            </a:r>
            <a:r>
              <a:rPr lang="en-US" sz="1000" b="1"/>
              <a:t> Día de </a:t>
            </a:r>
            <a:r>
              <a:rPr lang="en-US" sz="1000" b="1" err="1"/>
              <a:t>Caminar</a:t>
            </a:r>
            <a:r>
              <a:rPr lang="en-US" sz="1000" b="1"/>
              <a:t> y Rodar a la Escuela?</a:t>
            </a:r>
            <a:r>
              <a:rPr lang="en-US" sz="1000"/>
              <a:t> </a:t>
            </a:r>
          </a:p>
          <a:p>
            <a:r>
              <a:rPr lang="en-US" sz="1000" err="1"/>
              <a:t>Caminar</a:t>
            </a:r>
            <a:r>
              <a:rPr lang="en-US" sz="1000"/>
              <a:t> y Rodar a la Escuela </a:t>
            </a:r>
            <a:r>
              <a:rPr lang="en-US" sz="1000" err="1"/>
              <a:t>invita</a:t>
            </a:r>
            <a:r>
              <a:rPr lang="en-US" sz="1000"/>
              <a:t> a </a:t>
            </a:r>
            <a:r>
              <a:rPr lang="en-US" sz="1000" err="1"/>
              <a:t>los</a:t>
            </a:r>
            <a:r>
              <a:rPr lang="en-US" sz="1000"/>
              <a:t> </a:t>
            </a:r>
            <a:r>
              <a:rPr lang="en-US" sz="1000" err="1"/>
              <a:t>estudiantes</a:t>
            </a:r>
            <a:r>
              <a:rPr lang="en-US" sz="1000"/>
              <a:t>, padres y guardians a </a:t>
            </a:r>
            <a:r>
              <a:rPr lang="en-US" sz="1000" err="1"/>
              <a:t>unirse</a:t>
            </a:r>
            <a:r>
              <a:rPr lang="en-US" sz="1000"/>
              <a:t> </a:t>
            </a:r>
            <a:r>
              <a:rPr lang="en-US" sz="1000" err="1"/>
              <a:t>en</a:t>
            </a:r>
            <a:r>
              <a:rPr lang="en-US" sz="1000"/>
              <a:t> </a:t>
            </a:r>
            <a:r>
              <a:rPr lang="en-US" sz="1000" b="1"/>
              <a:t>(</a:t>
            </a:r>
            <a:r>
              <a:rPr lang="en-US" sz="1000" b="1" err="1"/>
              <a:t>ubucación</a:t>
            </a:r>
            <a:r>
              <a:rPr lang="en-US" sz="1000" b="1"/>
              <a:t>) </a:t>
            </a:r>
            <a:r>
              <a:rPr lang="en-US" sz="1000"/>
              <a:t>para </a:t>
            </a:r>
            <a:r>
              <a:rPr lang="en-US" sz="1000" err="1"/>
              <a:t>caminar</a:t>
            </a:r>
            <a:r>
              <a:rPr lang="en-US" sz="1000"/>
              <a:t> </a:t>
            </a:r>
            <a:r>
              <a:rPr lang="en-US" sz="1000" err="1"/>
              <a:t>juntos</a:t>
            </a:r>
            <a:r>
              <a:rPr lang="en-US" sz="1000"/>
              <a:t> a la </a:t>
            </a:r>
            <a:r>
              <a:rPr lang="en-US" sz="1000" err="1"/>
              <a:t>escuela</a:t>
            </a:r>
            <a:r>
              <a:rPr lang="en-US" sz="1000"/>
              <a:t>. Este </a:t>
            </a:r>
            <a:r>
              <a:rPr lang="en-US" sz="1000" err="1"/>
              <a:t>evento</a:t>
            </a:r>
            <a:r>
              <a:rPr lang="en-US" sz="1000"/>
              <a:t> </a:t>
            </a:r>
            <a:r>
              <a:rPr lang="en-US" sz="1000" err="1"/>
              <a:t>tiene</a:t>
            </a:r>
            <a:r>
              <a:rPr lang="en-US" sz="1000"/>
              <a:t> </a:t>
            </a:r>
            <a:r>
              <a:rPr lang="en-US" sz="1000" err="1"/>
              <a:t>como</a:t>
            </a:r>
            <a:r>
              <a:rPr lang="en-US" sz="1000"/>
              <a:t> </a:t>
            </a:r>
            <a:r>
              <a:rPr lang="en-US" sz="1000" err="1"/>
              <a:t>objetivo</a:t>
            </a:r>
            <a:r>
              <a:rPr lang="en-US" sz="1000"/>
              <a:t> </a:t>
            </a:r>
            <a:r>
              <a:rPr lang="en-US" sz="1000" err="1"/>
              <a:t>promover</a:t>
            </a:r>
            <a:r>
              <a:rPr lang="en-US" sz="1000"/>
              <a:t> </a:t>
            </a:r>
            <a:r>
              <a:rPr lang="en-US" sz="1000" err="1"/>
              <a:t>que</a:t>
            </a:r>
            <a:r>
              <a:rPr lang="en-US" sz="1000"/>
              <a:t> las </a:t>
            </a:r>
            <a:r>
              <a:rPr lang="en-US" sz="1000" err="1"/>
              <a:t>familias</a:t>
            </a:r>
            <a:r>
              <a:rPr lang="en-US" sz="1000"/>
              <a:t> se </a:t>
            </a:r>
            <a:r>
              <a:rPr lang="en-US" sz="1000" err="1"/>
              <a:t>mantengan</a:t>
            </a:r>
            <a:r>
              <a:rPr lang="en-US" sz="1000"/>
              <a:t> </a:t>
            </a:r>
            <a:r>
              <a:rPr lang="en-US" sz="1000" err="1"/>
              <a:t>seguras</a:t>
            </a:r>
            <a:r>
              <a:rPr lang="en-US" sz="1000"/>
              <a:t> </a:t>
            </a:r>
            <a:r>
              <a:rPr lang="en-US" sz="1000" err="1"/>
              <a:t>mientras</a:t>
            </a:r>
            <a:r>
              <a:rPr lang="en-US" sz="1000"/>
              <a:t> </a:t>
            </a:r>
            <a:r>
              <a:rPr lang="en-US" sz="1000" err="1"/>
              <a:t>crean</a:t>
            </a:r>
            <a:r>
              <a:rPr lang="en-US" sz="1000"/>
              <a:t> </a:t>
            </a:r>
            <a:r>
              <a:rPr lang="en-US" sz="1000" err="1"/>
              <a:t>nuevos</a:t>
            </a:r>
            <a:r>
              <a:rPr lang="en-US" sz="1000"/>
              <a:t> </a:t>
            </a:r>
            <a:r>
              <a:rPr lang="en-US" sz="1000" err="1"/>
              <a:t>hábitos</a:t>
            </a:r>
            <a:r>
              <a:rPr lang="en-US" sz="1000"/>
              <a:t> </a:t>
            </a:r>
            <a:r>
              <a:rPr lang="en-US" sz="1000" err="1"/>
              <a:t>mediante</a:t>
            </a:r>
            <a:r>
              <a:rPr lang="en-US" sz="1000"/>
              <a:t> </a:t>
            </a:r>
            <a:r>
              <a:rPr lang="en-US" sz="1000" err="1"/>
              <a:t>el</a:t>
            </a:r>
            <a:r>
              <a:rPr lang="en-US" sz="1000"/>
              <a:t> </a:t>
            </a:r>
            <a:r>
              <a:rPr lang="en-US" sz="1000" err="1"/>
              <a:t>uso</a:t>
            </a:r>
            <a:r>
              <a:rPr lang="en-US" sz="1000"/>
              <a:t> de </a:t>
            </a:r>
            <a:r>
              <a:rPr lang="en-US" sz="1000" err="1"/>
              <a:t>transporte</a:t>
            </a:r>
            <a:r>
              <a:rPr lang="en-US" sz="1000"/>
              <a:t> </a:t>
            </a:r>
            <a:r>
              <a:rPr lang="en-US" sz="1000" err="1"/>
              <a:t>activo</a:t>
            </a:r>
            <a:r>
              <a:rPr lang="en-US" sz="1000"/>
              <a:t>.</a:t>
            </a:r>
          </a:p>
          <a:p>
            <a:endParaRPr lang="en-US" sz="1000"/>
          </a:p>
          <a:p>
            <a:r>
              <a:rPr lang="en-US" sz="1000"/>
              <a:t>Vamos a </a:t>
            </a:r>
            <a:r>
              <a:rPr lang="en-US" sz="1000" err="1"/>
              <a:t>introducir</a:t>
            </a:r>
            <a:r>
              <a:rPr lang="en-US" sz="1000"/>
              <a:t> </a:t>
            </a:r>
            <a:r>
              <a:rPr lang="en-US" sz="1000" err="1"/>
              <a:t>nuevos</a:t>
            </a:r>
            <a:r>
              <a:rPr lang="en-US" sz="1000"/>
              <a:t> </a:t>
            </a:r>
            <a:r>
              <a:rPr lang="en-US" sz="1000" err="1"/>
              <a:t>recorridos</a:t>
            </a:r>
            <a:r>
              <a:rPr lang="en-US" sz="1000"/>
              <a:t> alternativos para </a:t>
            </a:r>
            <a:r>
              <a:rPr lang="en-US" sz="1000" err="1"/>
              <a:t>caminar</a:t>
            </a:r>
            <a:r>
              <a:rPr lang="en-US" sz="1000"/>
              <a:t> y </a:t>
            </a:r>
            <a:r>
              <a:rPr lang="en-US" sz="1000" err="1"/>
              <a:t>repasar</a:t>
            </a:r>
            <a:r>
              <a:rPr lang="en-US" sz="1000"/>
              <a:t> </a:t>
            </a:r>
            <a:r>
              <a:rPr lang="en-US" sz="1000" err="1"/>
              <a:t>consejos</a:t>
            </a:r>
            <a:r>
              <a:rPr lang="en-US" sz="1000"/>
              <a:t> </a:t>
            </a:r>
            <a:r>
              <a:rPr lang="en-US" sz="1000" err="1"/>
              <a:t>importantes</a:t>
            </a:r>
            <a:r>
              <a:rPr lang="en-US" sz="1000"/>
              <a:t> </a:t>
            </a:r>
            <a:r>
              <a:rPr lang="en-US" sz="1000" err="1"/>
              <a:t>que</a:t>
            </a:r>
            <a:r>
              <a:rPr lang="en-US" sz="1000"/>
              <a:t> </a:t>
            </a:r>
            <a:r>
              <a:rPr lang="en-US" sz="1000" err="1"/>
              <a:t>ayudarán</a:t>
            </a:r>
            <a:r>
              <a:rPr lang="en-US" sz="1000"/>
              <a:t> a </a:t>
            </a:r>
            <a:r>
              <a:rPr lang="en-US" sz="1000" err="1"/>
              <a:t>mantenerse</a:t>
            </a:r>
            <a:r>
              <a:rPr lang="en-US" sz="1000"/>
              <a:t> </a:t>
            </a:r>
            <a:r>
              <a:rPr lang="en-US" sz="1000" err="1"/>
              <a:t>seguros</a:t>
            </a:r>
            <a:r>
              <a:rPr lang="en-US" sz="1000"/>
              <a:t> </a:t>
            </a:r>
            <a:r>
              <a:rPr lang="en-US" sz="1000" err="1"/>
              <a:t>cuando</a:t>
            </a:r>
            <a:r>
              <a:rPr lang="en-US" sz="1000"/>
              <a:t> </a:t>
            </a:r>
            <a:r>
              <a:rPr lang="en-US" sz="1000" err="1"/>
              <a:t>caminemos</a:t>
            </a:r>
            <a:r>
              <a:rPr lang="en-US" sz="1000"/>
              <a:t> </a:t>
            </a:r>
            <a:r>
              <a:rPr lang="en-US" sz="1000" err="1"/>
              <a:t>por</a:t>
            </a:r>
            <a:r>
              <a:rPr lang="en-US" sz="1000"/>
              <a:t> la comunidad.</a:t>
            </a:r>
          </a:p>
          <a:p>
            <a:pPr fontAlgn="base"/>
            <a:endParaRPr lang="en-US" sz="100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1B3BF3A-E29A-E44F-13EB-3C894338AD27}"/>
              </a:ext>
            </a:extLst>
          </p:cNvPr>
          <p:cNvSpPr txBox="1"/>
          <p:nvPr/>
        </p:nvSpPr>
        <p:spPr>
          <a:xfrm>
            <a:off x="4286109" y="6733794"/>
            <a:ext cx="2768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baseline="30000">
              <a:highlight>
                <a:srgbClr val="FFFF00"/>
              </a:highlight>
            </a:endParaRPr>
          </a:p>
          <a:p>
            <a:endParaRPr lang="en-US" sz="12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B18B5DB-38E9-9493-1A80-DE2960C887E8}"/>
              </a:ext>
            </a:extLst>
          </p:cNvPr>
          <p:cNvSpPr/>
          <p:nvPr/>
        </p:nvSpPr>
        <p:spPr>
          <a:xfrm>
            <a:off x="-1" y="5481554"/>
            <a:ext cx="6857999" cy="816473"/>
          </a:xfrm>
          <a:prstGeom prst="rect">
            <a:avLst/>
          </a:prstGeom>
          <a:solidFill>
            <a:srgbClr val="238FB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9D893D4-026A-E413-86DA-49F6BE6325F8}"/>
              </a:ext>
            </a:extLst>
          </p:cNvPr>
          <p:cNvGrpSpPr/>
          <p:nvPr/>
        </p:nvGrpSpPr>
        <p:grpSpPr>
          <a:xfrm>
            <a:off x="4038481" y="6151309"/>
            <a:ext cx="2819517" cy="2378783"/>
            <a:chOff x="4036978" y="4912279"/>
            <a:chExt cx="2581464" cy="217794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834A669-E47B-7CBC-86A3-F016D6727B16}"/>
                </a:ext>
              </a:extLst>
            </p:cNvPr>
            <p:cNvSpPr/>
            <p:nvPr/>
          </p:nvSpPr>
          <p:spPr>
            <a:xfrm>
              <a:off x="4036978" y="4912279"/>
              <a:ext cx="2581464" cy="2177940"/>
            </a:xfrm>
            <a:prstGeom prst="rect">
              <a:avLst/>
            </a:prstGeom>
            <a:solidFill>
              <a:srgbClr val="88F7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50B1B57-0438-985F-1C59-2AE4C7B28D8F}"/>
                </a:ext>
              </a:extLst>
            </p:cNvPr>
            <p:cNvSpPr txBox="1"/>
            <p:nvPr/>
          </p:nvSpPr>
          <p:spPr>
            <a:xfrm>
              <a:off x="4332524" y="5020822"/>
              <a:ext cx="1990371" cy="2536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/>
              <a:r>
                <a:rPr lang="en-US" sz="1200" b="1"/>
                <a:t>¿Por </a:t>
              </a:r>
              <a:r>
                <a:rPr lang="en-US" sz="1200" b="1" err="1"/>
                <a:t>qué</a:t>
              </a:r>
              <a:r>
                <a:rPr lang="en-US" sz="1200" b="1"/>
                <a:t> </a:t>
              </a:r>
              <a:r>
                <a:rPr lang="en-US" sz="1200" b="1" err="1"/>
                <a:t>unirse</a:t>
              </a:r>
              <a:r>
                <a:rPr lang="en-US" sz="1200" b="1"/>
                <a:t> a </a:t>
              </a:r>
              <a:r>
                <a:rPr lang="en-US" sz="1200" b="1" err="1"/>
                <a:t>nosotros</a:t>
              </a:r>
              <a:r>
                <a:rPr lang="en-US" sz="1200" b="1"/>
                <a:t>?</a:t>
              </a:r>
              <a:r>
                <a:rPr lang="en-US" sz="1200"/>
                <a:t> 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04BA5C8-D337-8180-8240-345340438949}"/>
                </a:ext>
              </a:extLst>
            </p:cNvPr>
            <p:cNvSpPr txBox="1"/>
            <p:nvPr/>
          </p:nvSpPr>
          <p:spPr>
            <a:xfrm>
              <a:off x="4131259" y="5368893"/>
              <a:ext cx="2383323" cy="7890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err="1"/>
                <a:t>Promueve</a:t>
              </a:r>
              <a:r>
                <a:rPr lang="en-US" sz="1000"/>
                <a:t> </a:t>
              </a:r>
              <a:r>
                <a:rPr lang="en-US" sz="1000" err="1"/>
                <a:t>el</a:t>
              </a:r>
              <a:r>
                <a:rPr lang="en-US" sz="1000"/>
                <a:t> </a:t>
              </a:r>
              <a:r>
                <a:rPr lang="en-US" sz="1000" err="1"/>
                <a:t>transporte</a:t>
              </a:r>
              <a:r>
                <a:rPr lang="en-US" sz="1000"/>
                <a:t> </a:t>
              </a:r>
              <a:r>
                <a:rPr lang="en-US" sz="1000" err="1"/>
                <a:t>seguro</a:t>
              </a:r>
              <a:r>
                <a:rPr lang="en-US" sz="1000"/>
                <a:t> y </a:t>
              </a:r>
              <a:r>
                <a:rPr lang="en-US" sz="1000" err="1"/>
                <a:t>activo</a:t>
              </a:r>
              <a:endParaRPr lang="en-US" sz="100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/>
                <a:t>Anima a las </a:t>
              </a:r>
              <a:r>
                <a:rPr lang="en-US" sz="1000" err="1"/>
                <a:t>familias</a:t>
              </a:r>
              <a:r>
                <a:rPr lang="en-US" sz="1000"/>
                <a:t> a </a:t>
              </a:r>
              <a:r>
                <a:rPr lang="en-US" sz="1000" err="1"/>
                <a:t>caminar</a:t>
              </a:r>
              <a:r>
                <a:rPr lang="en-US" sz="1000"/>
                <a:t> </a:t>
              </a:r>
              <a:r>
                <a:rPr lang="en-US" sz="1000" err="1"/>
                <a:t>juntos</a:t>
              </a:r>
              <a:endParaRPr lang="en-US" sz="100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/>
                <a:t>Crea </a:t>
              </a:r>
              <a:r>
                <a:rPr lang="en-US" sz="1000" err="1"/>
                <a:t>conciencia</a:t>
              </a:r>
              <a:r>
                <a:rPr lang="en-US" sz="1000"/>
                <a:t> </a:t>
              </a:r>
              <a:r>
                <a:rPr lang="en-US" sz="1000" err="1"/>
                <a:t>en</a:t>
              </a:r>
              <a:r>
                <a:rPr lang="en-US" sz="1000"/>
                <a:t> la comunidad </a:t>
              </a:r>
              <a:r>
                <a:rPr lang="en-US" sz="1000" err="1"/>
                <a:t>sobre</a:t>
              </a:r>
              <a:r>
                <a:rPr lang="en-US" sz="1000"/>
                <a:t> caminos </a:t>
              </a:r>
              <a:r>
                <a:rPr lang="en-US" sz="1000" err="1"/>
                <a:t>seguros</a:t>
              </a:r>
              <a:endParaRPr lang="en-US" sz="100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err="1"/>
                <a:t>Apoyo</a:t>
              </a:r>
              <a:r>
                <a:rPr lang="en-US" sz="1000"/>
                <a:t> </a:t>
              </a:r>
              <a:r>
                <a:rPr lang="en-US" sz="1000" err="1"/>
                <a:t>hábitos</a:t>
              </a:r>
              <a:r>
                <a:rPr lang="en-US" sz="1000"/>
                <a:t> </a:t>
              </a:r>
              <a:r>
                <a:rPr lang="en-US" sz="1000" err="1"/>
                <a:t>saludables</a:t>
              </a:r>
              <a:endParaRPr lang="en-US" sz="1000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9DF58BDE-AF7D-9D5A-63D8-C30EB8AA7BB6}"/>
              </a:ext>
            </a:extLst>
          </p:cNvPr>
          <p:cNvSpPr txBox="1"/>
          <p:nvPr/>
        </p:nvSpPr>
        <p:spPr>
          <a:xfrm>
            <a:off x="330947" y="4731698"/>
            <a:ext cx="3717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/>
              <a:t>Día de </a:t>
            </a:r>
            <a:r>
              <a:rPr lang="en-US" err="1"/>
              <a:t>Caminar</a:t>
            </a:r>
            <a:r>
              <a:rPr lang="en-US"/>
              <a:t> y Rodar a la Escuela– </a:t>
            </a:r>
            <a:r>
              <a:rPr lang="en-US" err="1"/>
              <a:t>Información</a:t>
            </a:r>
            <a:r>
              <a:rPr lang="en-US"/>
              <a:t> para Padres 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4F228F7-8192-CB73-FF3F-8E4CFA722C36}"/>
              </a:ext>
            </a:extLst>
          </p:cNvPr>
          <p:cNvSpPr txBox="1"/>
          <p:nvPr/>
        </p:nvSpPr>
        <p:spPr>
          <a:xfrm>
            <a:off x="155391" y="8023946"/>
            <a:ext cx="321594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sz="1100" b="1"/>
              <a:t>¿</a:t>
            </a:r>
            <a:r>
              <a:rPr lang="en-US" sz="1100" b="1" err="1"/>
              <a:t>Preguntas</a:t>
            </a:r>
            <a:r>
              <a:rPr lang="en-US" sz="1100" b="1"/>
              <a:t>?</a:t>
            </a:r>
            <a:r>
              <a:rPr lang="en-US" sz="1100"/>
              <a:t> </a:t>
            </a:r>
          </a:p>
          <a:p>
            <a:r>
              <a:rPr lang="en-US" sz="1100"/>
              <a:t>Para </a:t>
            </a:r>
            <a:r>
              <a:rPr lang="en-US" sz="1100" err="1"/>
              <a:t>más</a:t>
            </a:r>
            <a:r>
              <a:rPr lang="en-US" sz="1100"/>
              <a:t> </a:t>
            </a:r>
            <a:r>
              <a:rPr lang="en-US" sz="1100" err="1"/>
              <a:t>información</a:t>
            </a:r>
            <a:r>
              <a:rPr lang="en-US" sz="1100"/>
              <a:t>, </a:t>
            </a:r>
            <a:r>
              <a:rPr lang="en-US" sz="1100" err="1"/>
              <a:t>comuníquese</a:t>
            </a:r>
            <a:r>
              <a:rPr lang="en-US" sz="1100"/>
              <a:t> con:</a:t>
            </a:r>
          </a:p>
          <a:p>
            <a:r>
              <a:rPr lang="en-US" sz="1100"/>
              <a:t>(Nombre, </a:t>
            </a:r>
            <a:r>
              <a:rPr lang="en-US" sz="1100" err="1"/>
              <a:t>correo</a:t>
            </a:r>
            <a:r>
              <a:rPr lang="en-US" sz="1100"/>
              <a:t> </a:t>
            </a:r>
            <a:r>
              <a:rPr lang="en-US" sz="1100" err="1"/>
              <a:t>electrónico</a:t>
            </a:r>
            <a:r>
              <a:rPr lang="en-US" sz="1100"/>
              <a:t>, </a:t>
            </a:r>
            <a:r>
              <a:rPr lang="en-US" sz="1100" err="1"/>
              <a:t>número</a:t>
            </a:r>
            <a:r>
              <a:rPr lang="en-US" sz="1100"/>
              <a:t> de </a:t>
            </a:r>
            <a:r>
              <a:rPr lang="en-US" sz="1100" err="1"/>
              <a:t>teléfono</a:t>
            </a:r>
            <a:r>
              <a:rPr lang="en-US" sz="1100"/>
              <a:t>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8FFC299-2743-3195-EA2C-FBD0951D2EE3}"/>
              </a:ext>
            </a:extLst>
          </p:cNvPr>
          <p:cNvSpPr txBox="1"/>
          <p:nvPr/>
        </p:nvSpPr>
        <p:spPr>
          <a:xfrm>
            <a:off x="111212" y="5609307"/>
            <a:ext cx="6633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(Nombre de la </a:t>
            </a:r>
            <a:r>
              <a:rPr lang="en-US" sz="1600" b="1" err="1">
                <a:solidFill>
                  <a:schemeClr val="bg1"/>
                </a:solidFill>
              </a:rPr>
              <a:t>escuela</a:t>
            </a:r>
            <a:r>
              <a:rPr lang="en-US" sz="1600" b="1">
                <a:solidFill>
                  <a:schemeClr val="bg1"/>
                </a:solidFill>
              </a:rPr>
              <a:t>) </a:t>
            </a:r>
            <a:r>
              <a:rPr lang="en-US" sz="1600" b="1" err="1">
                <a:solidFill>
                  <a:schemeClr val="bg1"/>
                </a:solidFill>
              </a:rPr>
              <a:t>los</a:t>
            </a:r>
            <a:r>
              <a:rPr lang="en-US" sz="1600" b="1">
                <a:solidFill>
                  <a:schemeClr val="bg1"/>
                </a:solidFill>
              </a:rPr>
              <a:t> </a:t>
            </a:r>
            <a:r>
              <a:rPr lang="en-US" sz="1600" b="1" err="1">
                <a:solidFill>
                  <a:schemeClr val="bg1"/>
                </a:solidFill>
              </a:rPr>
              <a:t>invita</a:t>
            </a:r>
            <a:r>
              <a:rPr lang="en-US" sz="1600" b="1">
                <a:solidFill>
                  <a:schemeClr val="bg1"/>
                </a:solidFill>
              </a:rPr>
              <a:t> a </a:t>
            </a:r>
            <a:r>
              <a:rPr lang="en-US" sz="1600" b="1" err="1">
                <a:solidFill>
                  <a:schemeClr val="bg1"/>
                </a:solidFill>
              </a:rPr>
              <a:t>reunirse</a:t>
            </a:r>
            <a:r>
              <a:rPr lang="en-US" sz="1600" b="1">
                <a:solidFill>
                  <a:schemeClr val="bg1"/>
                </a:solidFill>
              </a:rPr>
              <a:t> </a:t>
            </a:r>
            <a:r>
              <a:rPr lang="en-US" sz="1600" b="1" err="1">
                <a:solidFill>
                  <a:schemeClr val="bg1"/>
                </a:solidFill>
              </a:rPr>
              <a:t>el</a:t>
            </a:r>
            <a:r>
              <a:rPr lang="en-US" sz="1600" b="1">
                <a:solidFill>
                  <a:schemeClr val="bg1"/>
                </a:solidFill>
              </a:rPr>
              <a:t> (</a:t>
            </a:r>
            <a:r>
              <a:rPr lang="en-US" sz="1600" b="1" err="1">
                <a:solidFill>
                  <a:schemeClr val="bg1"/>
                </a:solidFill>
              </a:rPr>
              <a:t>fecha</a:t>
            </a:r>
            <a:r>
              <a:rPr lang="en-US" sz="1600" b="1">
                <a:solidFill>
                  <a:schemeClr val="bg1"/>
                </a:solidFill>
              </a:rPr>
              <a:t>) para </a:t>
            </a:r>
            <a:r>
              <a:rPr lang="en-US" sz="1600" b="1" err="1">
                <a:solidFill>
                  <a:schemeClr val="bg1"/>
                </a:solidFill>
              </a:rPr>
              <a:t>el</a:t>
            </a:r>
            <a:r>
              <a:rPr lang="en-US" sz="1600" b="1">
                <a:solidFill>
                  <a:schemeClr val="bg1"/>
                </a:solidFill>
              </a:rPr>
              <a:t> Día de </a:t>
            </a:r>
            <a:r>
              <a:rPr lang="en-US" sz="1600" b="1" err="1">
                <a:solidFill>
                  <a:schemeClr val="bg1"/>
                </a:solidFill>
              </a:rPr>
              <a:t>Caminar</a:t>
            </a:r>
            <a:r>
              <a:rPr lang="en-US" sz="1600" b="1">
                <a:solidFill>
                  <a:schemeClr val="bg1"/>
                </a:solidFill>
              </a:rPr>
              <a:t> y Rodar a la Escuela.</a:t>
            </a:r>
            <a:endParaRPr lang="en-US" sz="1600">
              <a:solidFill>
                <a:schemeClr val="bg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8E819655-3C8D-B50A-8E20-E9CB2AA15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59" y="8694326"/>
            <a:ext cx="6063683" cy="365760"/>
          </a:xfrm>
          <a:prstGeom prst="rect">
            <a:avLst/>
          </a:prstGeom>
        </p:spPr>
      </p:pic>
      <p:pic>
        <p:nvPicPr>
          <p:cNvPr id="44" name="Picture 4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657FE53-B116-EB14-0664-8C6057CF64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896" y="4663818"/>
            <a:ext cx="2478157" cy="755951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24C02FAD-E996-8848-0238-C3AD0210EA57}"/>
              </a:ext>
            </a:extLst>
          </p:cNvPr>
          <p:cNvSpPr txBox="1"/>
          <p:nvPr/>
        </p:nvSpPr>
        <p:spPr>
          <a:xfrm>
            <a:off x="4251258" y="7481315"/>
            <a:ext cx="2493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/>
              <a:t>¡</a:t>
            </a:r>
            <a:r>
              <a:rPr lang="en-US" sz="1000" b="1" err="1"/>
              <a:t>Diversión</a:t>
            </a:r>
            <a:r>
              <a:rPr lang="en-US" sz="1000" b="1"/>
              <a:t> para </a:t>
            </a:r>
            <a:r>
              <a:rPr lang="en-US" sz="1000" b="1" err="1"/>
              <a:t>los</a:t>
            </a:r>
            <a:r>
              <a:rPr lang="en-US" sz="1000" b="1"/>
              <a:t> </a:t>
            </a:r>
            <a:r>
              <a:rPr lang="en-US" sz="1000" b="1" err="1"/>
              <a:t>estudiantes</a:t>
            </a:r>
            <a:r>
              <a:rPr lang="en-US" sz="1000" b="1"/>
              <a:t>! (</a:t>
            </a:r>
            <a:r>
              <a:rPr lang="en-US" sz="1000" b="1" err="1"/>
              <a:t>opcional</a:t>
            </a:r>
            <a:r>
              <a:rPr lang="en-US" sz="1000" b="1"/>
              <a:t>)</a:t>
            </a:r>
            <a:endParaRPr lang="en-US" sz="1000"/>
          </a:p>
          <a:p>
            <a:r>
              <a:rPr lang="en-US" sz="1000" err="1"/>
              <a:t>Habrá</a:t>
            </a:r>
            <a:r>
              <a:rPr lang="en-US" sz="1000"/>
              <a:t> </a:t>
            </a:r>
            <a:r>
              <a:rPr lang="en-US" sz="1000" err="1"/>
              <a:t>juegos</a:t>
            </a:r>
            <a:r>
              <a:rPr lang="en-US" sz="1000"/>
              <a:t>, bocadillos y </a:t>
            </a:r>
            <a:r>
              <a:rPr lang="en-US" sz="1000" err="1"/>
              <a:t>premios</a:t>
            </a:r>
            <a:r>
              <a:rPr lang="en-US" sz="1000"/>
              <a:t> para </a:t>
            </a:r>
            <a:r>
              <a:rPr lang="en-US" sz="1000" err="1"/>
              <a:t>los</a:t>
            </a:r>
            <a:r>
              <a:rPr lang="en-US" sz="1000"/>
              <a:t> </a:t>
            </a:r>
            <a:r>
              <a:rPr lang="en-US" sz="1000" err="1"/>
              <a:t>estudiantes</a:t>
            </a:r>
            <a:r>
              <a:rPr lang="en-US" sz="1000"/>
              <a:t> </a:t>
            </a:r>
            <a:r>
              <a:rPr lang="en-US" sz="1000" err="1"/>
              <a:t>que</a:t>
            </a:r>
            <a:r>
              <a:rPr lang="en-US" sz="1000"/>
              <a:t> </a:t>
            </a:r>
            <a:r>
              <a:rPr lang="en-US" sz="1000" err="1"/>
              <a:t>participen</a:t>
            </a:r>
            <a:r>
              <a:rPr lang="en-US" sz="1000"/>
              <a:t>. (</a:t>
            </a:r>
            <a:r>
              <a:rPr lang="en-US" sz="1000" err="1"/>
              <a:t>opcional</a:t>
            </a:r>
            <a:r>
              <a:rPr lang="en-US" sz="100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5501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D34DBD87B9F24E84DE221B03EBB535" ma:contentTypeVersion="15" ma:contentTypeDescription="Create a new document." ma:contentTypeScope="" ma:versionID="737f54e89b921544d361aa1cf495cf11">
  <xsd:schema xmlns:xsd="http://www.w3.org/2001/XMLSchema" xmlns:xs="http://www.w3.org/2001/XMLSchema" xmlns:p="http://schemas.microsoft.com/office/2006/metadata/properties" xmlns:ns2="031e5a59-6b91-4ec1-b32a-66fd139e9527" xmlns:ns3="ac290620-ee04-466b-91e0-0ec35dd674ad" xmlns:ns4="http://schemas.microsoft.com/sharepoint/v3/fields" targetNamespace="http://schemas.microsoft.com/office/2006/metadata/properties" ma:root="true" ma:fieldsID="5f87606d8b90f2e8b5eed0c3c5ac8d36" ns2:_="" ns3:_="" ns4:_="">
    <xsd:import namespace="031e5a59-6b91-4ec1-b32a-66fd139e9527"/>
    <xsd:import namespace="ac290620-ee04-466b-91e0-0ec35dd674ad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_Status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e5a59-6b91-4ec1-b32a-66fd139e952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67af2e4-7259-459e-ba4c-3f6f37f674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290620-ee04-466b-91e0-0ec35dd674a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5b161cb-cfa4-4339-bfdb-5ff7d8336715}" ma:internalName="TaxCatchAll" ma:showField="CatchAllData" ma:web="ac290620-ee04-466b-91e0-0ec35dd674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9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1e5a59-6b91-4ec1-b32a-66fd139e9527">
      <Terms xmlns="http://schemas.microsoft.com/office/infopath/2007/PartnerControls"/>
    </lcf76f155ced4ddcb4097134ff3c332f>
    <_Status xmlns="http://schemas.microsoft.com/sharepoint/v3/fields">Not Started</_Status>
    <TaxCatchAll xmlns="ac290620-ee04-466b-91e0-0ec35dd674ad" xsi:nil="true"/>
  </documentManagement>
</p:properties>
</file>

<file path=customXml/itemProps1.xml><?xml version="1.0" encoding="utf-8"?>
<ds:datastoreItem xmlns:ds="http://schemas.openxmlformats.org/officeDocument/2006/customXml" ds:itemID="{E304E18E-81C8-4682-B08E-331C51304187}"/>
</file>

<file path=customXml/itemProps2.xml><?xml version="1.0" encoding="utf-8"?>
<ds:datastoreItem xmlns:ds="http://schemas.openxmlformats.org/officeDocument/2006/customXml" ds:itemID="{4A174741-C893-4783-9EE5-7764D2470EC0}"/>
</file>

<file path=customXml/itemProps3.xml><?xml version="1.0" encoding="utf-8"?>
<ds:datastoreItem xmlns:ds="http://schemas.openxmlformats.org/officeDocument/2006/customXml" ds:itemID="{1D300CEB-BDC4-45E0-9B71-E684D72ECA5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736</Words>
  <Application>Microsoft Macintosh PowerPoint</Application>
  <PresentationFormat>Letter Paper (8.5x11 in)</PresentationFormat>
  <Paragraphs>68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Andale Mono</vt:lpstr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Sawyer</dc:creator>
  <cp:keywords/>
  <dc:description/>
  <cp:lastModifiedBy>Josh Sawyer</cp:lastModifiedBy>
  <cp:revision>1</cp:revision>
  <dcterms:created xsi:type="dcterms:W3CDTF">2026-02-04T21:52:53Z</dcterms:created>
  <dcterms:modified xsi:type="dcterms:W3CDTF">2026-02-05T17:56:07Z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0x0101001BD34DBD87B9F24E84DE221B03EBB535</vt:lpwstr>
  </property>
</Properties>
</file>